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trozzz/DuplicateFinder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14C2F1-554F-3C48-C2D2-4CC04A6E87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DuplicateFinder</a:t>
            </a:r>
            <a:br>
              <a:rPr lang="en-US" b="1" i="0" dirty="0">
                <a:solidFill>
                  <a:srgbClr val="24292F"/>
                </a:solidFill>
                <a:effectLst/>
                <a:latin typeface="-apple-system"/>
              </a:rPr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AD7B148-C095-5D26-0A60-0814E74C58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Petr Goncharov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4166409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83CFE0-BAC0-DA6D-C325-3731E5632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t>Introduction</a:t>
            </a:r>
            <a:br>
              <a:rPr lang="en-US" sz="3600" dirty="0">
                <a:effectLst/>
              </a:rPr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0E68E1F-1D4C-CE54-7476-C0C82D94E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028" y="1522742"/>
            <a:ext cx="2174376" cy="471114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3F436F6-AA95-80A0-EC42-F2502B662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8388" y="1522741"/>
            <a:ext cx="2174377" cy="471114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5CF5DED-485D-5009-60D1-81C1CB4FB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2621" y="1521480"/>
            <a:ext cx="2173795" cy="470988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0CD5CFD-31A5-DD9D-0B81-98FAF0B8C0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2419" y="1518960"/>
            <a:ext cx="2173795" cy="4709889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E0CD9DC-AA29-1C6E-99F7-A44B1159C3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6798" y="1522741"/>
            <a:ext cx="2173214" cy="470863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507AB13-A53D-22C8-3A18-7ED0C4FDDD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97607" y="1521481"/>
            <a:ext cx="2173795" cy="470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43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83CFE0-BAC0-DA6D-C325-3731E5632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rPr>
              <a:t>Target and task</a:t>
            </a:r>
            <a:br>
              <a:rPr lang="en-US" sz="3600" dirty="0">
                <a:effectLst/>
              </a:rPr>
            </a:b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1E2E8B-D0D8-5C72-6076-306DA72BE57B}"/>
              </a:ext>
            </a:extLst>
          </p:cNvPr>
          <p:cNvSpPr txBox="1"/>
          <p:nvPr/>
        </p:nvSpPr>
        <p:spPr>
          <a:xfrm>
            <a:off x="1684297" y="1214198"/>
            <a:ext cx="10096885" cy="5718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2400" b="1" dirty="0"/>
              <a:t>Цель: </a:t>
            </a:r>
            <a:r>
              <a:rPr lang="ru-RU" dirty="0"/>
              <a:t>Сделать удобнее работу с файлами на персональном компьютере</a:t>
            </a:r>
          </a:p>
          <a:p>
            <a:pPr>
              <a:lnSpc>
                <a:spcPct val="150000"/>
              </a:lnSpc>
            </a:pPr>
            <a:endParaRPr lang="ru-RU" dirty="0"/>
          </a:p>
          <a:p>
            <a:pPr>
              <a:lnSpc>
                <a:spcPct val="150000"/>
              </a:lnSpc>
            </a:pPr>
            <a:r>
              <a:rPr lang="ru-RU" sz="2400" b="1" dirty="0"/>
              <a:t>Задача:  </a:t>
            </a:r>
            <a:r>
              <a:rPr lang="ru-RU" dirty="0"/>
              <a:t>Разработать приложение анализа файлов на дисках персонального компьютера  для работы в операционных системах </a:t>
            </a:r>
            <a:r>
              <a:rPr lang="en-US" dirty="0"/>
              <a:t>Windows </a:t>
            </a:r>
            <a:r>
              <a:rPr lang="ru-RU" dirty="0"/>
              <a:t>и </a:t>
            </a:r>
            <a:r>
              <a:rPr lang="en-US" strike="sngStrike" dirty="0"/>
              <a:t>Linux</a:t>
            </a:r>
            <a:r>
              <a:rPr lang="ru-RU" dirty="0"/>
              <a:t>,</a:t>
            </a:r>
            <a:r>
              <a:rPr lang="en-US" dirty="0"/>
              <a:t> </a:t>
            </a:r>
            <a:r>
              <a:rPr lang="ru-RU" dirty="0"/>
              <a:t>которое:</a:t>
            </a:r>
          </a:p>
          <a:p>
            <a:pPr>
              <a:lnSpc>
                <a:spcPct val="150000"/>
              </a:lnSpc>
            </a:pPr>
            <a:endParaRPr lang="ru-RU" dirty="0"/>
          </a:p>
          <a:p>
            <a:pPr>
              <a:lnSpc>
                <a:spcPct val="150000"/>
              </a:lnSpc>
            </a:pPr>
            <a:r>
              <a:rPr lang="en-US" dirty="0"/>
              <a:t>1.</a:t>
            </a:r>
            <a:r>
              <a:rPr lang="ru-RU" dirty="0"/>
              <a:t> Отображает структуру расположения файлов и директорий на дисках;</a:t>
            </a:r>
          </a:p>
          <a:p>
            <a:pPr>
              <a:lnSpc>
                <a:spcPct val="150000"/>
              </a:lnSpc>
            </a:pPr>
            <a:r>
              <a:rPr lang="en-US" dirty="0"/>
              <a:t>2.</a:t>
            </a:r>
            <a:r>
              <a:rPr lang="ru-RU" dirty="0"/>
              <a:t> Классифицирует файлы по типам (видео, аудио, текст,  </a:t>
            </a:r>
            <a:r>
              <a:rPr lang="en-US" dirty="0"/>
              <a:t>exe-</a:t>
            </a:r>
            <a:r>
              <a:rPr lang="ru-RU" dirty="0"/>
              <a:t>),</a:t>
            </a:r>
          </a:p>
          <a:p>
            <a:pPr>
              <a:lnSpc>
                <a:spcPct val="150000"/>
              </a:lnSpc>
            </a:pPr>
            <a:r>
              <a:rPr lang="ru-RU" dirty="0"/>
              <a:t> размеру или дате создания и внесения изменений;</a:t>
            </a:r>
          </a:p>
          <a:p>
            <a:pPr>
              <a:lnSpc>
                <a:spcPct val="150000"/>
              </a:lnSpc>
            </a:pPr>
            <a:r>
              <a:rPr lang="en-US" dirty="0"/>
              <a:t>3.</a:t>
            </a:r>
            <a:r>
              <a:rPr lang="ru-RU" dirty="0"/>
              <a:t> Находит все дубликаты файлов, сравнивая «</a:t>
            </a:r>
            <a:r>
              <a:rPr lang="ru-RU" dirty="0" err="1"/>
              <a:t>побитово</a:t>
            </a:r>
            <a:r>
              <a:rPr lang="ru-RU" dirty="0"/>
              <a:t>» содержимое файлов</a:t>
            </a:r>
          </a:p>
          <a:p>
            <a:pPr>
              <a:lnSpc>
                <a:spcPct val="150000"/>
              </a:lnSpc>
            </a:pPr>
            <a:r>
              <a:rPr lang="ru-RU" dirty="0"/>
              <a:t>«примерно» одинакового размера  (отображает в процентах степень </a:t>
            </a:r>
          </a:p>
          <a:p>
            <a:pPr>
              <a:lnSpc>
                <a:spcPct val="150000"/>
              </a:lnSpc>
            </a:pPr>
            <a:r>
              <a:rPr lang="ru-RU" dirty="0"/>
              <a:t>похожести);</a:t>
            </a:r>
          </a:p>
          <a:p>
            <a:pPr>
              <a:lnSpc>
                <a:spcPct val="150000"/>
              </a:lnSpc>
            </a:pPr>
            <a:r>
              <a:rPr lang="en-US" dirty="0"/>
              <a:t>4.</a:t>
            </a:r>
            <a:r>
              <a:rPr lang="ru-RU" dirty="0"/>
              <a:t> Индексирует содержимое файла на основе Хэш-функции алгоритма </a:t>
            </a:r>
            <a:r>
              <a:rPr lang="en-US" dirty="0"/>
              <a:t>MD5.</a:t>
            </a:r>
            <a:r>
              <a:rPr lang="ru-RU" dirty="0"/>
              <a:t> </a:t>
            </a:r>
            <a:r>
              <a:rPr lang="en-US" dirty="0"/>
              <a:t> </a:t>
            </a:r>
            <a:endParaRPr lang="ru-RU" dirty="0"/>
          </a:p>
          <a:p>
            <a:pPr>
              <a:lnSpc>
                <a:spcPct val="150000"/>
              </a:lnSpc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79304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83CFE0-BAC0-DA6D-C325-3731E5632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rPr>
              <a:t>Class diagram</a:t>
            </a:r>
            <a:br>
              <a:rPr lang="en-US" sz="3600" dirty="0">
                <a:effectLst/>
              </a:rPr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3CECBE4-3D01-693B-8941-964EA2889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563" y="1264554"/>
            <a:ext cx="9996048" cy="544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225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83CFE0-BAC0-DA6D-C325-3731E5632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t>Software tricks</a:t>
            </a:r>
            <a:br>
              <a:rPr lang="en-US" sz="3600" dirty="0">
                <a:effectLst/>
              </a:rPr>
            </a:b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4FB378-AF65-9771-2E72-36C8B0006ECE}"/>
              </a:ext>
            </a:extLst>
          </p:cNvPr>
          <p:cNvSpPr txBox="1"/>
          <p:nvPr/>
        </p:nvSpPr>
        <p:spPr>
          <a:xfrm>
            <a:off x="687389" y="1645555"/>
            <a:ext cx="1137209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void </a:t>
            </a:r>
            <a:r>
              <a:rPr lang="en-US" sz="2400" dirty="0" err="1"/>
              <a:t>MainWindow</a:t>
            </a:r>
            <a:r>
              <a:rPr lang="en-US" sz="2400" dirty="0"/>
              <a:t>::</a:t>
            </a:r>
            <a:r>
              <a:rPr lang="en-US" sz="2400" dirty="0" err="1"/>
              <a:t>show_path</a:t>
            </a:r>
            <a:r>
              <a:rPr lang="en-US" sz="2400" dirty="0"/>
              <a:t>( </a:t>
            </a:r>
            <a:r>
              <a:rPr lang="en-US" sz="2400" dirty="0" err="1"/>
              <a:t>QTreeWidgetItem</a:t>
            </a:r>
            <a:r>
              <a:rPr lang="en-US" sz="2400" dirty="0"/>
              <a:t> *pTWItem3, </a:t>
            </a:r>
            <a:r>
              <a:rPr lang="en-US" sz="2400" dirty="0" err="1"/>
              <a:t>DiscObject</a:t>
            </a:r>
            <a:r>
              <a:rPr lang="en-US" sz="2400" dirty="0"/>
              <a:t> *</a:t>
            </a:r>
            <a:r>
              <a:rPr lang="en-US" sz="2400" dirty="0" err="1"/>
              <a:t>pathDisc</a:t>
            </a:r>
            <a:r>
              <a:rPr lang="en-US" sz="2400" dirty="0"/>
              <a:t>){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PathDiscObject</a:t>
            </a:r>
            <a:r>
              <a:rPr lang="en-US" sz="2400" dirty="0"/>
              <a:t> dd(</a:t>
            </a:r>
            <a:r>
              <a:rPr lang="en-US" sz="2400" dirty="0" err="1"/>
              <a:t>pathDisc</a:t>
            </a:r>
            <a:r>
              <a:rPr lang="en-US" sz="2400" dirty="0"/>
              <a:t>-&gt;</a:t>
            </a:r>
            <a:r>
              <a:rPr lang="en-US" sz="2400" dirty="0" err="1"/>
              <a:t>getRoot</a:t>
            </a:r>
            <a:r>
              <a:rPr lang="en-US" sz="2400" dirty="0"/>
              <a:t>(), </a:t>
            </a:r>
            <a:r>
              <a:rPr lang="en-US" sz="2400" dirty="0" err="1"/>
              <a:t>pathDisc</a:t>
            </a:r>
            <a:r>
              <a:rPr lang="en-US" sz="2400" dirty="0"/>
              <a:t>-&gt;</a:t>
            </a:r>
            <a:r>
              <a:rPr lang="en-US" sz="2400" dirty="0" err="1"/>
              <a:t>getName</a:t>
            </a:r>
            <a:r>
              <a:rPr lang="en-US" sz="2400" dirty="0"/>
              <a:t>());</a:t>
            </a:r>
          </a:p>
          <a:p>
            <a:r>
              <a:rPr lang="en-US" sz="2400" dirty="0"/>
              <a:t>    std::list&lt;</a:t>
            </a:r>
            <a:r>
              <a:rPr lang="en-US" sz="2400" dirty="0" err="1"/>
              <a:t>DiscObject</a:t>
            </a:r>
            <a:r>
              <a:rPr lang="en-US" sz="2400" dirty="0"/>
              <a:t>&gt; discs = </a:t>
            </a:r>
            <a:r>
              <a:rPr lang="en-US" sz="2400" dirty="0" err="1"/>
              <a:t>dd.getDiscObjects</a:t>
            </a:r>
            <a:r>
              <a:rPr lang="en-US" sz="2400" dirty="0"/>
              <a:t>();</a:t>
            </a:r>
          </a:p>
          <a:p>
            <a:r>
              <a:rPr lang="en-US" sz="2400" dirty="0"/>
              <a:t>    for(std::list&lt;</a:t>
            </a:r>
            <a:r>
              <a:rPr lang="en-US" sz="2400" dirty="0" err="1"/>
              <a:t>DiscObject</a:t>
            </a:r>
            <a:r>
              <a:rPr lang="en-US" sz="2400" dirty="0"/>
              <a:t>&gt;::iterator obj = </a:t>
            </a:r>
            <a:r>
              <a:rPr lang="en-US" sz="2400" dirty="0" err="1"/>
              <a:t>discs.begin</a:t>
            </a:r>
            <a:r>
              <a:rPr lang="en-US" sz="2400" dirty="0"/>
              <a:t>() ; obj != </a:t>
            </a:r>
            <a:r>
              <a:rPr lang="en-US" sz="2400" dirty="0" err="1"/>
              <a:t>discs.end</a:t>
            </a:r>
            <a:r>
              <a:rPr lang="en-US" sz="2400" dirty="0"/>
              <a:t>(); obj++){</a:t>
            </a:r>
          </a:p>
          <a:p>
            <a:r>
              <a:rPr lang="en-US" sz="2400" dirty="0"/>
              <a:t>        </a:t>
            </a:r>
            <a:r>
              <a:rPr lang="en-US" sz="2400" dirty="0" err="1"/>
              <a:t>QTreeWidgetItem</a:t>
            </a:r>
            <a:r>
              <a:rPr lang="en-US" sz="2400" dirty="0"/>
              <a:t>* pTWItem4 = new </a:t>
            </a:r>
            <a:r>
              <a:rPr lang="en-US" sz="2400" dirty="0" err="1"/>
              <a:t>QTreeWidgetItem</a:t>
            </a:r>
            <a:r>
              <a:rPr lang="en-US" sz="2400" dirty="0"/>
              <a:t>(pTWItem3);</a:t>
            </a:r>
          </a:p>
          <a:p>
            <a:r>
              <a:rPr lang="en-US" sz="2400" dirty="0"/>
              <a:t>        pTWItem4-&gt;</a:t>
            </a:r>
            <a:r>
              <a:rPr lang="en-US" sz="2400" dirty="0" err="1"/>
              <a:t>setText</a:t>
            </a:r>
            <a:r>
              <a:rPr lang="en-US" sz="2400" dirty="0"/>
              <a:t>(0, </a:t>
            </a:r>
            <a:r>
              <a:rPr lang="en-US" sz="2400" dirty="0" err="1"/>
              <a:t>QString</a:t>
            </a:r>
            <a:r>
              <a:rPr lang="en-US" sz="2400" dirty="0"/>
              <a:t>((*obj).</a:t>
            </a:r>
            <a:r>
              <a:rPr lang="en-US" sz="2400" dirty="0" err="1"/>
              <a:t>getName</a:t>
            </a:r>
            <a:r>
              <a:rPr lang="en-US" sz="2400" dirty="0"/>
              <a:t>().data()));</a:t>
            </a:r>
          </a:p>
          <a:p>
            <a:r>
              <a:rPr lang="en-US" sz="2400" dirty="0"/>
              <a:t>        pTWItem4-&gt;</a:t>
            </a:r>
            <a:r>
              <a:rPr lang="en-US" sz="2400" dirty="0" err="1"/>
              <a:t>setText</a:t>
            </a:r>
            <a:r>
              <a:rPr lang="en-US" sz="2400" dirty="0"/>
              <a:t>(1, (*obj).</a:t>
            </a:r>
            <a:r>
              <a:rPr lang="en-US" sz="2400" dirty="0" err="1"/>
              <a:t>do_type.data</a:t>
            </a:r>
            <a:r>
              <a:rPr lang="en-US" sz="2400" dirty="0"/>
              <a:t>());</a:t>
            </a:r>
          </a:p>
          <a:p>
            <a:r>
              <a:rPr lang="en-US" sz="2400" dirty="0"/>
              <a:t>        if((*obj).</a:t>
            </a:r>
            <a:r>
              <a:rPr lang="en-US" sz="2400" dirty="0" err="1"/>
              <a:t>do_type.compare</a:t>
            </a:r>
            <a:r>
              <a:rPr lang="en-US" sz="2400" dirty="0"/>
              <a:t>("Dir")==0)</a:t>
            </a:r>
          </a:p>
          <a:p>
            <a:r>
              <a:rPr lang="en-US" sz="2400" dirty="0"/>
              <a:t>            </a:t>
            </a:r>
            <a:r>
              <a:rPr lang="en-US" sz="2400" dirty="0" err="1"/>
              <a:t>show_path</a:t>
            </a:r>
            <a:r>
              <a:rPr lang="en-US" sz="2400" dirty="0"/>
              <a:t>(pTWItem4, &amp;(*obj));</a:t>
            </a:r>
          </a:p>
          <a:p>
            <a:r>
              <a:rPr lang="en-US" sz="2400" dirty="0"/>
              <a:t>    }</a:t>
            </a:r>
          </a:p>
          <a:p>
            <a:r>
              <a:rPr lang="en-US" sz="2400" dirty="0"/>
              <a:t>}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694884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83CFE0-BAC0-DA6D-C325-3731E5632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t>Graphical user interface</a:t>
            </a:r>
            <a:br>
              <a:rPr lang="en-US" sz="3600" dirty="0">
                <a:effectLst/>
              </a:rPr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9698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4817C8-335E-6CC9-9CB6-BA54DA52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rPr>
              <a:t>In conclusion</a:t>
            </a:r>
            <a:endParaRPr lang="ru-RU" sz="2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2510312"/>
      </p:ext>
    </p:extLst>
  </p:cSld>
  <p:clrMapOvr>
    <a:masterClrMapping/>
  </p:clrMapOvr>
</p:sld>
</file>

<file path=ppt/theme/theme1.xml><?xml version="1.0" encoding="utf-8"?>
<a:theme xmlns:a="http://schemas.openxmlformats.org/drawingml/2006/main" name="Легкий дым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96</TotalTime>
  <Words>258</Words>
  <Application>Microsoft Office PowerPoint</Application>
  <PresentationFormat>Широкоэкранный</PresentationFormat>
  <Paragraphs>30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-apple-system</vt:lpstr>
      <vt:lpstr>Arial</vt:lpstr>
      <vt:lpstr>Century Gothic</vt:lpstr>
      <vt:lpstr>Wingdings 3</vt:lpstr>
      <vt:lpstr>Легкий дым</vt:lpstr>
      <vt:lpstr>DuplicateFinder </vt:lpstr>
      <vt:lpstr>Introduction </vt:lpstr>
      <vt:lpstr>Target and task </vt:lpstr>
      <vt:lpstr>Class diagram </vt:lpstr>
      <vt:lpstr>Software tricks </vt:lpstr>
      <vt:lpstr>Graphical user interface </vt:lpstr>
      <vt:lpstr>In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DuplicateFinder</dc:title>
  <dc:creator>ps</dc:creator>
  <cp:lastModifiedBy>ps</cp:lastModifiedBy>
  <cp:revision>2</cp:revision>
  <dcterms:created xsi:type="dcterms:W3CDTF">2022-09-10T16:12:02Z</dcterms:created>
  <dcterms:modified xsi:type="dcterms:W3CDTF">2022-09-19T20:53:37Z</dcterms:modified>
</cp:coreProperties>
</file>

<file path=docProps/thumbnail.jpeg>
</file>